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3" r:id="rId2"/>
    <p:sldId id="257" r:id="rId3"/>
    <p:sldId id="264" r:id="rId4"/>
    <p:sldId id="258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5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D67DAC-232D-4042-B5C0-E64770A42A28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dirty="0"/>
              <a:t>1/23/2018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hild, Gebäude enthält.&#10;&#10;Mit hoher Zuverlässigkeit generierte Beschreibung">
            <a:extLst>
              <a:ext uri="{FF2B5EF4-FFF2-40B4-BE49-F238E27FC236}">
                <a16:creationId xmlns:a16="http://schemas.microsoft.com/office/drawing/2014/main" id="{B9A22279-AB22-4F1C-90BC-D18946B34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3914"/>
            <a:ext cx="10493297" cy="59024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BC1D16D-DCAE-40AD-A165-48D4EC91DD19}"/>
              </a:ext>
            </a:extLst>
          </p:cNvPr>
          <p:cNvSpPr txBox="1"/>
          <p:nvPr/>
        </p:nvSpPr>
        <p:spPr>
          <a:xfrm>
            <a:off x="44606" y="5770756"/>
            <a:ext cx="3759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lgerian" panose="04020705040A02060702" pitchFamily="82" charset="0"/>
              </a:rPr>
              <a:t>Alexander Epple</a:t>
            </a:r>
          </a:p>
          <a:p>
            <a:r>
              <a:rPr lang="de-DE" sz="2000" dirty="0">
                <a:latin typeface="Algerian" panose="04020705040A02060702" pitchFamily="82" charset="0"/>
              </a:rPr>
              <a:t>Mengdi Wang</a:t>
            </a:r>
          </a:p>
          <a:p>
            <a:r>
              <a:rPr lang="de-DE" sz="2000" dirty="0">
                <a:latin typeface="Algerian" panose="04020705040A02060702" pitchFamily="82" charset="0"/>
              </a:rPr>
              <a:t>Mohamed Taieb Ben </a:t>
            </a:r>
            <a:r>
              <a:rPr lang="de-DE" sz="2000" dirty="0" err="1">
                <a:latin typeface="Algerian" panose="04020705040A02060702" pitchFamily="82" charset="0"/>
              </a:rPr>
              <a:t>Haddej</a:t>
            </a:r>
            <a:endParaRPr lang="de-DE" sz="2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27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B893A-EB2F-4A27-8226-BEDAFB9B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: </a:t>
            </a:r>
            <a:r>
              <a:rPr lang="de-DE" dirty="0" err="1"/>
              <a:t>cannon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ABCC9-4152-43AD-8523-3D76FC1C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914368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Cannon: shoot bullet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Cannon has a red trigger. If the trigger is hit by dominos or by bullet: shooting!!!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In edit mode: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a red line shows shooting trail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touch the cannon, then you can adjust its shooting direction with two fingers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touch somewhere else: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stop adjusting cannon</a:t>
            </a:r>
          </a:p>
        </p:txBody>
      </p:sp>
      <p:pic>
        <p:nvPicPr>
          <p:cNvPr id="6" name="Grafik 5" descr="Ein Bild, das Himmel, LEGO, Spielzeug enthält.&#10;&#10;Mit sehr hoher Zuverlässigkeit generierte Beschreibung">
            <a:extLst>
              <a:ext uri="{FF2B5EF4-FFF2-40B4-BE49-F238E27FC236}">
                <a16:creationId xmlns:a16="http://schemas.microsoft.com/office/drawing/2014/main" id="{208D696F-69FA-41BE-AAA6-E8FBC2B6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85" y="2035453"/>
            <a:ext cx="4817327" cy="2111351"/>
          </a:xfrm>
          <a:prstGeom prst="rect">
            <a:avLst/>
          </a:prstGeom>
        </p:spPr>
      </p:pic>
      <p:pic>
        <p:nvPicPr>
          <p:cNvPr id="10" name="Grafik 9" descr="Ein Bild, das Himmel, Gebäude, Wand enthält.&#10;&#10;Mit sehr hoher Zuverlässigkeit generierte Beschreibung">
            <a:extLst>
              <a:ext uri="{FF2B5EF4-FFF2-40B4-BE49-F238E27FC236}">
                <a16:creationId xmlns:a16="http://schemas.microsoft.com/office/drawing/2014/main" id="{33F37D74-6BD9-4959-A789-F56DDFDC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85" y="4347238"/>
            <a:ext cx="4817326" cy="20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57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B893A-EB2F-4A27-8226-BEDAFB9B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: </a:t>
            </a:r>
            <a:r>
              <a:rPr lang="de-DE" dirty="0" err="1"/>
              <a:t>gate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ABCC9-4152-43AD-8523-3D76FC1C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914368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Gate has a green trigger. If the trigger is hit by dominos: open the gate!!!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Hint: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The trigger to the gate might not be closed to gate, rather somewhere else! So look for it!!!</a:t>
            </a:r>
          </a:p>
        </p:txBody>
      </p:sp>
      <p:pic>
        <p:nvPicPr>
          <p:cNvPr id="5" name="Grafik 4" descr="Ein Bild, das Himmel, Gebäude, draußen, Turm enthält.&#10;&#10;Mit sehr hoher Zuverlässigkeit generierte Beschreibung">
            <a:extLst>
              <a:ext uri="{FF2B5EF4-FFF2-40B4-BE49-F238E27FC236}">
                <a16:creationId xmlns:a16="http://schemas.microsoft.com/office/drawing/2014/main" id="{677BF9E9-197C-4AA8-8478-CE926E201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85" y="2024303"/>
            <a:ext cx="4817326" cy="2111351"/>
          </a:xfrm>
          <a:prstGeom prst="rect">
            <a:avLst/>
          </a:prstGeom>
        </p:spPr>
      </p:pic>
      <p:pic>
        <p:nvPicPr>
          <p:cNvPr id="8" name="Grafik 7" descr="Ein Bild, das Himmel, Gebäude, draußen enthält.&#10;&#10;Mit sehr hoher Zuverlässigkeit generierte Beschreibung">
            <a:extLst>
              <a:ext uri="{FF2B5EF4-FFF2-40B4-BE49-F238E27FC236}">
                <a16:creationId xmlns:a16="http://schemas.microsoft.com/office/drawing/2014/main" id="{8BCB5045-D72E-46F7-9786-CE0DB363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85" y="4347237"/>
            <a:ext cx="4817326" cy="20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13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B893A-EB2F-4A27-8226-BEDAFB9B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 err="1"/>
              <a:t>Tip</a:t>
            </a:r>
            <a:r>
              <a:rPr lang="de-DE" altLang="zh-CN" dirty="0" err="1"/>
              <a:t>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ABCC9-4152-43AD-8523-3D76FC1C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914368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Of course, you can’t place dominos everywhere! For example: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in the sky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on the wall, gate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on the lava river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on the slide</a:t>
            </a:r>
          </a:p>
          <a:p>
            <a:pPr marL="27432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If you have to go through them, </a:t>
            </a:r>
            <a:r>
              <a:rPr lang="en-US" dirty="0" err="1">
                <a:sym typeface="Wingdings" panose="05000000000000000000" pitchFamily="2" charset="2"/>
              </a:rPr>
              <a:t>pls</a:t>
            </a:r>
            <a:r>
              <a:rPr lang="en-US" dirty="0">
                <a:sym typeface="Wingdings" panose="05000000000000000000" pitchFamily="2" charset="2"/>
              </a:rPr>
              <a:t> try: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round away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use cannons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use different advanced domino types</a:t>
            </a:r>
          </a:p>
        </p:txBody>
      </p:sp>
      <p:pic>
        <p:nvPicPr>
          <p:cNvPr id="6" name="Grafik 5" descr="Ein Bild, das Himmel, Gebäude, draußen, orange enthält.&#10;&#10;Mit sehr hoher Zuverlässigkeit generierte Beschreibung">
            <a:extLst>
              <a:ext uri="{FF2B5EF4-FFF2-40B4-BE49-F238E27FC236}">
                <a16:creationId xmlns:a16="http://schemas.microsoft.com/office/drawing/2014/main" id="{8338A048-4CA1-484B-B541-7A888BD3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85" y="2024303"/>
            <a:ext cx="4817326" cy="2111351"/>
          </a:xfrm>
          <a:prstGeom prst="rect">
            <a:avLst/>
          </a:prstGeom>
        </p:spPr>
      </p:pic>
      <p:pic>
        <p:nvPicPr>
          <p:cNvPr id="9" name="Grafik 8" descr="Ein Bild, das Himmel, draußen enthält.&#10;&#10;Mit sehr hoher Zuverlässigkeit generierte Beschreibung">
            <a:extLst>
              <a:ext uri="{FF2B5EF4-FFF2-40B4-BE49-F238E27FC236}">
                <a16:creationId xmlns:a16="http://schemas.microsoft.com/office/drawing/2014/main" id="{815C5E51-E657-4DF6-BAAE-03ADEA753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86" y="4347237"/>
            <a:ext cx="4817326" cy="20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57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hild, Himmel, draußen, aus Holz enthält.&#10;&#10;Mit sehr hoher Zuverlässigkeit generierte Beschreibung">
            <a:extLst>
              <a:ext uri="{FF2B5EF4-FFF2-40B4-BE49-F238E27FC236}">
                <a16:creationId xmlns:a16="http://schemas.microsoft.com/office/drawing/2014/main" id="{0A9D1D0F-BAB0-4453-A0D3-9F3235D2E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356" y="689672"/>
            <a:ext cx="6229285" cy="40513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461ACC7-4532-4CF6-A445-E159B084B8EA}"/>
              </a:ext>
            </a:extLst>
          </p:cNvPr>
          <p:cNvSpPr txBox="1"/>
          <p:nvPr/>
        </p:nvSpPr>
        <p:spPr>
          <a:xfrm>
            <a:off x="2762490" y="5386039"/>
            <a:ext cx="6667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 err="1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Enjoy</a:t>
            </a:r>
            <a:r>
              <a:rPr lang="de-DE" sz="48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</a:t>
            </a:r>
            <a:r>
              <a:rPr lang="de-DE" sz="4800" dirty="0" err="1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your</a:t>
            </a:r>
            <a:r>
              <a:rPr lang="de-DE" sz="48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game! </a:t>
            </a:r>
            <a:r>
              <a:rPr lang="de-DE" sz="48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de-DE" sz="4800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444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84949-B896-424F-8142-301DEB292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Mechanic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22B3D0-68D0-4BF5-8AF2-663F3E2F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de-DE" sz="280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Basic: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 </a:t>
            </a:r>
            <a:r>
              <a:rPr lang="en-US" dirty="0"/>
              <a:t>One start point, one end </a:t>
            </a:r>
            <a:r>
              <a:rPr lang="de-DE" dirty="0" err="1"/>
              <a:t>point</a:t>
            </a:r>
            <a:endParaRPr lang="de-DE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 </a:t>
            </a:r>
            <a:r>
              <a:rPr lang="en-US" dirty="0"/>
              <a:t>Place dominos between start point and end point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Hit the first point </a:t>
            </a:r>
            <a:r>
              <a:rPr lang="de-DE" dirty="0">
                <a:sym typeface="Wingdings" panose="05000000000000000000" pitchFamily="2" charset="2"/>
              </a:rPr>
              <a:t> all </a:t>
            </a:r>
            <a:r>
              <a:rPr lang="de-DE" dirty="0" err="1">
                <a:sym typeface="Wingdings" panose="05000000000000000000" pitchFamily="2" charset="2"/>
              </a:rPr>
              <a:t>dominos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pushed</a:t>
            </a:r>
            <a:r>
              <a:rPr lang="de-DE" dirty="0">
                <a:sym typeface="Wingdings" panose="05000000000000000000" pitchFamily="2" charset="2"/>
              </a:rPr>
              <a:t> down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Get the end point hit  you win the game!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dirty="0"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r>
              <a:rPr lang="de-DE" sz="2800" dirty="0" err="1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Advanced</a:t>
            </a:r>
            <a:r>
              <a:rPr lang="de-DE" sz="280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 You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en-US" dirty="0"/>
              <a:t>need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dominos</a:t>
            </a:r>
            <a:r>
              <a:rPr lang="de-DE" dirty="0"/>
              <a:t>! (</a:t>
            </a:r>
            <a:r>
              <a:rPr lang="de-DE" dirty="0" err="1"/>
              <a:t>taller</a:t>
            </a:r>
            <a:r>
              <a:rPr lang="de-DE" dirty="0"/>
              <a:t>? </a:t>
            </a:r>
            <a:r>
              <a:rPr lang="de-DE" dirty="0" err="1"/>
              <a:t>ice</a:t>
            </a:r>
            <a:r>
              <a:rPr lang="de-DE" dirty="0"/>
              <a:t>? </a:t>
            </a:r>
            <a:r>
              <a:rPr lang="de-DE" dirty="0" err="1"/>
              <a:t>explosion</a:t>
            </a:r>
            <a:r>
              <a:rPr lang="de-DE" dirty="0"/>
              <a:t>?)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 You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cannons</a:t>
            </a:r>
            <a:r>
              <a:rPr lang="de-DE" dirty="0"/>
              <a:t> (</a:t>
            </a:r>
            <a:r>
              <a:rPr lang="de-DE" dirty="0" err="1"/>
              <a:t>watch</a:t>
            </a:r>
            <a:r>
              <a:rPr lang="de-DE" dirty="0"/>
              <a:t> out for </a:t>
            </a:r>
            <a:r>
              <a:rPr lang="de-DE" dirty="0" err="1"/>
              <a:t>shooting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!)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 You have to 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gates</a:t>
            </a: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(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hits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gates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!)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 Dominos </a:t>
            </a:r>
            <a:r>
              <a:rPr lang="de-DE" dirty="0" err="1"/>
              <a:t>can</a:t>
            </a:r>
            <a:r>
              <a:rPr lang="de-DE" dirty="0"/>
              <a:t> push a ball </a:t>
            </a:r>
            <a:r>
              <a:rPr lang="de-DE" dirty="0">
                <a:sym typeface="Wingdings" panose="05000000000000000000" pitchFamily="2" charset="2"/>
              </a:rPr>
              <a:t> a ball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also push </a:t>
            </a:r>
            <a:r>
              <a:rPr lang="de-DE" dirty="0" err="1">
                <a:sym typeface="Wingdings" panose="05000000000000000000" pitchFamily="2" charset="2"/>
              </a:rPr>
              <a:t>dominos</a:t>
            </a:r>
            <a:r>
              <a:rPr lang="de-DE" dirty="0">
                <a:sym typeface="Wingdings" panose="05000000000000000000" pitchFamily="2" charset="2"/>
              </a:rPr>
              <a:t>!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02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3BCB1-DCA3-4F25-8055-673CCCE0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Basic: for </a:t>
            </a:r>
            <a:r>
              <a:rPr lang="de-DE" dirty="0" err="1"/>
              <a:t>rookie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ABC1E7-1918-4BE8-BE17-D4FCDEC79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(on </a:t>
            </a:r>
            <a:r>
              <a:rPr lang="de-DE" dirty="0" err="1"/>
              <a:t>touch</a:t>
            </a:r>
            <a:r>
              <a:rPr lang="de-DE" dirty="0"/>
              <a:t> screen </a:t>
            </a:r>
            <a:r>
              <a:rPr lang="de-DE" dirty="0" err="1"/>
              <a:t>devices</a:t>
            </a:r>
            <a:r>
              <a:rPr lang="de-DE" dirty="0"/>
              <a:t>):</a:t>
            </a:r>
          </a:p>
          <a:p>
            <a:pPr marL="0" indent="0">
              <a:buNone/>
            </a:pPr>
            <a:endParaRPr lang="de-DE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 (</a:t>
            </a:r>
            <a:r>
              <a:rPr lang="de-DE" dirty="0" err="1"/>
              <a:t>normally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touch</a:t>
            </a:r>
            <a:r>
              <a:rPr lang="de-DE" dirty="0">
                <a:sym typeface="Wingdings" panose="05000000000000000000" pitchFamily="2" charset="2"/>
              </a:rPr>
              <a:t> screen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two </a:t>
            </a:r>
            <a:r>
              <a:rPr lang="de-DE" dirty="0" err="1">
                <a:sym typeface="Wingdings" panose="05000000000000000000" pitchFamily="2" charset="2"/>
              </a:rPr>
              <a:t>fingers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rotate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fingers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 &lt;==&gt; </a:t>
            </a:r>
            <a:r>
              <a:rPr lang="de-DE" dirty="0" err="1">
                <a:sym typeface="Wingdings" panose="05000000000000000000" pitchFamily="2" charset="2"/>
              </a:rPr>
              <a:t>rotate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view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direction</a:t>
            </a:r>
            <a:endParaRPr lang="de-DE" dirty="0"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touch</a:t>
            </a:r>
            <a:r>
              <a:rPr lang="de-DE" dirty="0">
                <a:sym typeface="Wingdings" panose="05000000000000000000" pitchFamily="2" charset="2"/>
              </a:rPr>
              <a:t> screen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two </a:t>
            </a:r>
            <a:r>
              <a:rPr lang="de-DE" dirty="0" err="1">
                <a:sym typeface="Wingdings" panose="05000000000000000000" pitchFamily="2" charset="2"/>
              </a:rPr>
              <a:t>fingers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split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fingers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up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dirty="0" err="1">
                <a:sym typeface="Wingdings" panose="05000000000000000000" pitchFamily="2" charset="2"/>
              </a:rPr>
              <a:t>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fingers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closer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 &lt;==&gt; </a:t>
            </a:r>
            <a:r>
              <a:rPr lang="de-DE" dirty="0" err="1">
                <a:sym typeface="Wingdings" panose="05000000000000000000" pitchFamily="2" charset="2"/>
              </a:rPr>
              <a:t>camera</a:t>
            </a:r>
            <a:r>
              <a:rPr lang="de-DE" dirty="0">
                <a:sym typeface="Wingdings" panose="05000000000000000000" pitchFamily="2" charset="2"/>
              </a:rPr>
              <a:t> zoom out / 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20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B893A-EB2F-4A27-8226-BEDAFB9B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Basic: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ABCC9-4152-43AD-8523-3D76FC1C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yellow domino with a crown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normal mode:</a:t>
            </a:r>
          </a:p>
          <a:p>
            <a:pPr marL="0" indent="0">
              <a:buNone/>
            </a:pPr>
            <a:r>
              <a:rPr lang="en-US" dirty="0"/>
              <a:t>touch this domino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&lt;==&gt; add a force in your view direction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&lt;==&gt; push the domino down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That‘s why this domino is start point!</a:t>
            </a:r>
            <a:endParaRPr lang="en-US" dirty="0"/>
          </a:p>
        </p:txBody>
      </p:sp>
      <p:pic>
        <p:nvPicPr>
          <p:cNvPr id="6" name="Grafik 5" descr="Ein Bild, das Himmel, Gebäude, draußen, Turm enthält.&#10;&#10;Mit sehr hoher Zuverlässigkeit generierte Beschreibung">
            <a:extLst>
              <a:ext uri="{FF2B5EF4-FFF2-40B4-BE49-F238E27FC236}">
                <a16:creationId xmlns:a16="http://schemas.microsoft.com/office/drawing/2014/main" id="{D8A7C97B-C2EC-4C23-832A-13B60FFAB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21409"/>
            <a:ext cx="5102916" cy="38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4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B893A-EB2F-4A27-8226-BEDAFB9B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Basic: end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ABCC9-4152-43AD-8523-3D76FC1C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red domino with a crown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Get this domino hit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&lt;==&gt; you win the game! (at least this level)</a:t>
            </a:r>
          </a:p>
        </p:txBody>
      </p:sp>
      <p:pic>
        <p:nvPicPr>
          <p:cNvPr id="8" name="Grafik 7" descr="Ein Bild, das Himmel, LEGO, Spielzeug enthält.&#10;&#10;Mit sehr hoher Zuverlässigkeit generierte Beschreibung">
            <a:extLst>
              <a:ext uri="{FF2B5EF4-FFF2-40B4-BE49-F238E27FC236}">
                <a16:creationId xmlns:a16="http://schemas.microsoft.com/office/drawing/2014/main" id="{AB821616-0477-48DE-B884-EE54117D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21407"/>
            <a:ext cx="5026152" cy="38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8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B893A-EB2F-4A27-8226-BEDAFB9B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Basic: n</a:t>
            </a:r>
            <a:r>
              <a:rPr lang="de-DE" altLang="zh-CN" dirty="0"/>
              <a:t>ormal </a:t>
            </a:r>
            <a:r>
              <a:rPr lang="de-DE" altLang="zh-CN" dirty="0" err="1"/>
              <a:t>mode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ABCC9-4152-43AD-8523-3D76FC1C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396215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Camera looks onto the level with some angle to horizon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You can: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touch start point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&lt;==&gt; push it down!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touch “toggle edit mode”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&lt;==&gt; switch to edit mode!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Grafik 4" descr="Ein Bild, das Himmel, Schild enthält.&#10;&#10;Mit sehr hoher Zuverlässigkeit generierte Beschreibung">
            <a:extLst>
              <a:ext uri="{FF2B5EF4-FFF2-40B4-BE49-F238E27FC236}">
                <a16:creationId xmlns:a16="http://schemas.microsoft.com/office/drawing/2014/main" id="{188BED81-433D-4AF2-958D-1029DE10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63" y="2121408"/>
            <a:ext cx="7489325" cy="34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9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B893A-EB2F-4A27-8226-BEDAFB9B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Basic: </a:t>
            </a:r>
            <a:r>
              <a:rPr lang="de-DE" dirty="0" err="1"/>
              <a:t>edit</a:t>
            </a:r>
            <a:r>
              <a:rPr lang="de-DE" altLang="zh-CN" dirty="0"/>
              <a:t> </a:t>
            </a:r>
            <a:r>
              <a:rPr lang="de-DE" altLang="zh-CN" dirty="0" err="1"/>
              <a:t>mode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ABCC9-4152-43AD-8523-3D76FC1C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396215" cy="40507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Camera looks onto the level vertically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You can: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place dominos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upgrade dominos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revert operation to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dominos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adjust cannon direction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touch “toggle edit mode”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&lt;==&gt; quit edit mode</a:t>
            </a:r>
          </a:p>
        </p:txBody>
      </p:sp>
      <p:pic>
        <p:nvPicPr>
          <p:cNvPr id="6" name="Grafik 5" descr="Ein Bild, das Schild enthält.&#10;&#10;Mit hoher Zuverlässigkeit generierte Beschreibung">
            <a:extLst>
              <a:ext uri="{FF2B5EF4-FFF2-40B4-BE49-F238E27FC236}">
                <a16:creationId xmlns:a16="http://schemas.microsoft.com/office/drawing/2014/main" id="{F36A5EDC-E0E5-43E8-87A6-38A70ED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63" y="2121408"/>
            <a:ext cx="7489325" cy="34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2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B893A-EB2F-4A27-8226-BEDAFB9B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Basic: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dominos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ABCC9-4152-43AD-8523-3D76FC1C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39621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How to place dominos in edit mode?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touch the level with one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finger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drag on the level, you will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see a red line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loose your finger, and you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will get dominos spawned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along the line</a:t>
            </a:r>
          </a:p>
        </p:txBody>
      </p:sp>
      <p:pic>
        <p:nvPicPr>
          <p:cNvPr id="10" name="Grafik 9" descr="Ein Bild, das Gebäude, draußen, rot, Ziegelstein enthält.&#10;&#10;Mit sehr hoher Zuverlässigkeit generierte Beschreibung">
            <a:extLst>
              <a:ext uri="{FF2B5EF4-FFF2-40B4-BE49-F238E27FC236}">
                <a16:creationId xmlns:a16="http://schemas.microsoft.com/office/drawing/2014/main" id="{7525D8F1-81A9-40A4-9A15-F59EA2E6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679" y="2121408"/>
            <a:ext cx="5439806" cy="2052894"/>
          </a:xfrm>
          <a:prstGeom prst="rect">
            <a:avLst/>
          </a:prstGeom>
        </p:spPr>
      </p:pic>
      <p:pic>
        <p:nvPicPr>
          <p:cNvPr id="12" name="Grafik 11" descr="Ein Bild, das Gebäude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4AC2DCE5-4BA7-4AC9-9767-F8943679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679" y="4327831"/>
            <a:ext cx="5439806" cy="21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3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B893A-EB2F-4A27-8226-BEDAFB9B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: upgrade </a:t>
            </a:r>
            <a:r>
              <a:rPr lang="de-DE" dirty="0" err="1"/>
              <a:t>dominos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ABCC9-4152-43AD-8523-3D76FC1C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39621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How to upgrade dominos in edit mode?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touch the domino you want to upgrade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hold on for more than 0.5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sec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Wingdings" panose="05000000000000000000" pitchFamily="2" charset="2"/>
              </a:rPr>
              <a:t> choose one type 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pyro</a:t>
            </a:r>
            <a:r>
              <a:rPr lang="de-DE" dirty="0">
                <a:sym typeface="Wingdings" panose="05000000000000000000" pitchFamily="2" charset="2"/>
              </a:rPr>
              <a:t>:     blast on </a:t>
            </a:r>
            <a:r>
              <a:rPr lang="de-DE" dirty="0" err="1">
                <a:sym typeface="Wingdings" panose="05000000000000000000" pitchFamily="2" charset="2"/>
              </a:rPr>
              <a:t>touch</a:t>
            </a:r>
            <a:r>
              <a:rPr lang="de-DE" dirty="0">
                <a:sym typeface="Wingdings" panose="05000000000000000000" pitchFamily="2" charset="2"/>
              </a:rPr>
              <a:t> to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              wall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warrior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taller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other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mage</a:t>
            </a:r>
            <a:r>
              <a:rPr lang="de-DE" dirty="0">
                <a:sym typeface="Wingdings" panose="05000000000000000000" pitchFamily="2" charset="2"/>
              </a:rPr>
              <a:t>:   </a:t>
            </a:r>
            <a:r>
              <a:rPr lang="de-DE" dirty="0" err="1">
                <a:sym typeface="Wingdings" panose="05000000000000000000" pitchFamily="2" charset="2"/>
              </a:rPr>
              <a:t>made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ice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              skate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Grafik 4" descr="Ein Bild, das Gebäude, Uhr enthält.&#10;&#10;Mit hoher Zuverlässigkeit generierte Beschreibung">
            <a:extLst>
              <a:ext uri="{FF2B5EF4-FFF2-40B4-BE49-F238E27FC236}">
                <a16:creationId xmlns:a16="http://schemas.microsoft.com/office/drawing/2014/main" id="{76B8F95E-3494-4F54-B710-CA1C603A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96" y="2121408"/>
            <a:ext cx="5587056" cy="37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8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463</Words>
  <Application>Microsoft Office PowerPoint</Application>
  <PresentationFormat>Breitbild</PresentationFormat>
  <Paragraphs>91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黑体</vt:lpstr>
      <vt:lpstr>Algerian</vt:lpstr>
      <vt:lpstr>Arial</vt:lpstr>
      <vt:lpstr>Arial Black</vt:lpstr>
      <vt:lpstr>Wingdings</vt:lpstr>
      <vt:lpstr>Holzart</vt:lpstr>
      <vt:lpstr>PowerPoint-Präsentation</vt:lpstr>
      <vt:lpstr>Game Mechanic</vt:lpstr>
      <vt:lpstr>Basic: for rookie</vt:lpstr>
      <vt:lpstr>Basic: start point</vt:lpstr>
      <vt:lpstr>Basic: end point</vt:lpstr>
      <vt:lpstr>Basic: normal mode</vt:lpstr>
      <vt:lpstr>Basic: edit mode</vt:lpstr>
      <vt:lpstr>Basic: place dominos</vt:lpstr>
      <vt:lpstr>Advanced: upgrade dominos</vt:lpstr>
      <vt:lpstr>Advanced: cannon</vt:lpstr>
      <vt:lpstr>Advanced: gate</vt:lpstr>
      <vt:lpstr>Tips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5, 6, 7</dc:title>
  <dc:creator>Mengdi Wang</dc:creator>
  <cp:lastModifiedBy>Mengdi Wang</cp:lastModifiedBy>
  <cp:revision>86</cp:revision>
  <dcterms:created xsi:type="dcterms:W3CDTF">2018-01-09T15:07:43Z</dcterms:created>
  <dcterms:modified xsi:type="dcterms:W3CDTF">2018-01-23T16:19:45Z</dcterms:modified>
</cp:coreProperties>
</file>